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9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E8350D-2FA6-AB47-9BC7-4ECFD10C7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C5CDBF6-E674-934A-8F10-B956100ACF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2C25A1-EBC5-B74B-BF66-A48D38DBE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668A4E4-EF5C-C44B-8D6E-5BE0F850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C93D3F-F315-AD48-A351-C6201916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4325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222561-0A37-CC47-A388-A214769BC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E4A57B0-8029-B04D-AD28-6307CF18B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BE84188-6F9E-9247-B841-50839E4FB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9FA6C2-94A0-764D-8648-5FD4D216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C33D51-2F42-6741-BE1B-C772D561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781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E932358-E373-9944-A456-CF852CA9F4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6C17F8D-12F2-6340-919E-E31D76870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A16DD1A-5E66-9C47-BACD-E37CA22C3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CE628E-03C3-3F4B-B88E-196F39536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8EE8DE-59B8-214C-9B79-45C4E9C7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86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987EE40-F5F5-8844-B38B-0E3CEC0F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47434E-1CE0-9944-90AC-71DF23AF1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473C21-18AD-5045-B287-BAC90ECC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756A64-49E8-1143-9C17-3EBD31E3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EB0536-3CE5-794E-BF5E-4D8DC8620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2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C00317-DF7A-274B-94ED-B83BF8CD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4981B69-E73C-3741-A128-728DA6878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2463D7-7A7B-144A-99AF-495869405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83E40E-CCF2-844D-A17F-B5A053E5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F6C2C7-D067-7F4F-8904-3DCED081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270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58450F-62A7-9F40-B7B0-666240B20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AFD90C-5E04-DC4C-9298-03D43BF56E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E370C31-451A-8341-B22B-E58B34FB65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22D3C9D-1647-8749-A7F6-58A8E210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3B4359-3D65-7642-A694-BCABE785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1A8A0A-24AE-E542-91F4-F76A568C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6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9B0BE4-6921-5B48-86FE-247193968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EE7EC4A-8A11-514E-B37F-EF3CB92B9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021A4DD-4A8D-A244-A2C2-F0AB4F076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05FB7D4-8A56-054A-9411-E1E59A2D4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FD11D10-6D98-0949-A838-2EB6DAD41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27D3844-A849-CF4C-8697-0EEAC610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90BCB18-E276-B14A-8F18-F2C37638B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E6A1E53-9DC8-9A4D-8DB8-EAF0E120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258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04BE04-ED13-3E43-8A7D-C4454102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A8890-4DAB-C944-A3C5-CF1BA5D9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06FB639-4F34-CF46-9064-795A33CF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F4B685E-5B6E-C741-8177-E5042853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76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E299D64-5DCC-BD49-AA3C-2610AFD1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D54A3AF-72A4-5445-80C2-F3B5846B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1DF5CCE-2EDC-0B40-B911-1D0B1EE6E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08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C5F864-6520-4B40-90FF-8AC0286C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BCCF9F-6CA1-B34E-B390-653704E29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6ABBA34-B78B-D04B-8A25-B528A12510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BA4BB33-CB9F-964C-AE81-E18EFFF9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93F46F7-5F14-884F-B6E3-B2A281C1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A667F44-3A21-D44B-AF4E-D1B5E1D7C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995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998A9E-1C86-EB45-9F78-E0DA7D1EF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19C04AC-1D34-E14D-A1B2-BB4AFD98E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C14CF2B-19B1-5141-8F4E-69DA9C462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62936D6-4420-3346-8B41-2674EA47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8F6DF3B-FC7F-7844-96F3-90C4E1A5D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1EDFF0-674C-A14D-BA2E-98189AAB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96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14AE705-9E6A-C644-A7C6-B4388E2C2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35F14B-D68C-AC49-BD4E-A2878B314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nb-NO"/>
              <a:t>Rediger tekststiler i malen
Andre nivå
Tredje nivå
Fjerde nivå
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DF1A82-3F92-A043-8FEB-FE00964C3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5E182-679B-2243-ABCE-9720AA521281}" type="datetimeFigureOut">
              <a:rPr lang="nb-NO" smtClean="0"/>
              <a:t>26.08.2020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67B99E-9D39-5E4E-99DE-AFE4A94493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A11DE80-A463-6C49-9756-41A94CF24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0A0A5-D7E2-DC43-84C0-E922EF43710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89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B3E053-67B3-0741-AB30-00ACC25CF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0C8BF0E-5753-3344-BF51-DD610F974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Innspilt lyd">
            <a:hlinkClick r:id="" action="ppaction://media"/>
            <a:extLst>
              <a:ext uri="{FF2B5EF4-FFF2-40B4-BE49-F238E27FC236}">
                <a16:creationId xmlns:a16="http://schemas.microsoft.com/office/drawing/2014/main" id="{D6BF4671-9181-CE4D-A566-BA8A2121E2B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4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Kristin Melum Eide</dc:creator>
  <cp:lastModifiedBy>Kristin Melum Eide</cp:lastModifiedBy>
  <cp:revision>1</cp:revision>
  <dcterms:created xsi:type="dcterms:W3CDTF">2020-08-26T06:49:27Z</dcterms:created>
  <dcterms:modified xsi:type="dcterms:W3CDTF">2020-08-26T06:51:57Z</dcterms:modified>
</cp:coreProperties>
</file>